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87" r:id="rId18"/>
    <p:sldId id="271" r:id="rId19"/>
    <p:sldId id="272" r:id="rId20"/>
    <p:sldId id="273" r:id="rId21"/>
    <p:sldId id="283" r:id="rId22"/>
    <p:sldId id="274" r:id="rId23"/>
    <p:sldId id="275" r:id="rId24"/>
    <p:sldId id="284" r:id="rId25"/>
    <p:sldId id="276" r:id="rId26"/>
    <p:sldId id="280" r:id="rId27"/>
    <p:sldId id="279" r:id="rId28"/>
    <p:sldId id="281" r:id="rId29"/>
    <p:sldId id="285" r:id="rId30"/>
    <p:sldId id="277" r:id="rId31"/>
  </p:sldIdLst>
  <p:sldSz cx="9144000" cy="6858000" type="screen4x3"/>
  <p:notesSz cx="6858000" cy="9144000"/>
  <p:defaultTextStyle>
    <a:defPPr>
      <a:defRPr lang="uz-Latn-U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268" y="-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z-Latn-UZ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32C93F-A4CE-4BF9-9C5B-DDBC67F61EA8}" type="datetimeFigureOut">
              <a:rPr lang="uz-Latn-UZ" smtClean="0"/>
              <a:t>26/04/2021</a:t>
            </a:fld>
            <a:endParaRPr lang="uz-Latn-UZ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z-Latn-UZ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z-Latn-UZ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z-Latn-UZ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3E9E17-22AA-4191-85F5-133D5ECAA390}" type="slidenum">
              <a:rPr lang="uz-Latn-UZ" smtClean="0"/>
              <a:t>‹#›</a:t>
            </a:fld>
            <a:endParaRPr lang="uz-Latn-UZ"/>
          </a:p>
        </p:txBody>
      </p:sp>
    </p:spTree>
    <p:extLst>
      <p:ext uri="{BB962C8B-B14F-4D97-AF65-F5344CB8AC3E}">
        <p14:creationId xmlns:p14="http://schemas.microsoft.com/office/powerpoint/2010/main" val="1141310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z-Latn-U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E9E17-22AA-4191-85F5-133D5ECAA390}" type="slidenum">
              <a:rPr lang="uz-Latn-UZ" smtClean="0"/>
              <a:t>8</a:t>
            </a:fld>
            <a:endParaRPr lang="uz-Latn-UZ"/>
          </a:p>
        </p:txBody>
      </p:sp>
    </p:spTree>
    <p:extLst>
      <p:ext uri="{BB962C8B-B14F-4D97-AF65-F5344CB8AC3E}">
        <p14:creationId xmlns:p14="http://schemas.microsoft.com/office/powerpoint/2010/main" val="793189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293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0" y="2925286"/>
            <a:ext cx="91440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514600" y="2362200"/>
            <a:ext cx="4114800" cy="112776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 defTabSz="914400" rtl="0" eaLnBrk="1" latinLnBrk="0" hangingPunct="1">
              <a:spcBef>
                <a:spcPts val="400"/>
              </a:spcBef>
              <a:buNone/>
            </a:pPr>
            <a:endParaRPr lang="en-US" sz="1800" b="1" kern="1200" cap="all" spc="0" baseline="0" smtClean="0">
              <a:solidFill>
                <a:schemeClr val="bg1"/>
              </a:solidFill>
              <a:latin typeface="+mj-lt"/>
              <a:ea typeface="+mj-ea"/>
              <a:cs typeface="Tunga" pitchFamily="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5400" y="3045460"/>
            <a:ext cx="4013200" cy="428625"/>
          </a:xfrm>
        </p:spPr>
        <p:txBody>
          <a:bodyPr tIns="0" anchor="t">
            <a:noAutofit/>
          </a:bodyPr>
          <a:lstStyle>
            <a:lvl1pPr marL="0" indent="0" algn="ctr">
              <a:buNone/>
              <a:defRPr sz="1600" b="0" i="0" cap="none" spc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565400" y="2397760"/>
            <a:ext cx="4013200" cy="599440"/>
          </a:xfrm>
          <a:noFill/>
          <a:ln>
            <a:noFill/>
          </a:ln>
        </p:spPr>
        <p:txBody>
          <a:bodyPr bIns="0" anchor="b"/>
          <a:lstStyle>
            <a:lvl1pPr>
              <a:defRPr>
                <a:effectLst>
                  <a:glow rad="88900">
                    <a:schemeClr val="tx1">
                      <a:alpha val="60000"/>
                    </a:schemeClr>
                  </a:glow>
                </a:effectLst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 bwMode="black"/>
        <p:txBody>
          <a:bodyPr/>
          <a:lstStyle/>
          <a:p>
            <a:fld id="{9C7E5335-2E04-4BBE-A1E7-D2BAAD69CB39}" type="datetimeFigureOut">
              <a:rPr lang="uz-Latn-UZ" smtClean="0"/>
              <a:t>26/04/2021</a:t>
            </a:fld>
            <a:endParaRPr lang="uz-Latn-UZ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19890E-C0C0-4F3A-A02A-25984DA55E6C}" type="slidenum">
              <a:rPr lang="uz-Latn-UZ" smtClean="0"/>
              <a:t>‹#›</a:t>
            </a:fld>
            <a:endParaRPr lang="uz-Latn-UZ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uz-Latn-UZ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E5335-2E04-4BBE-A1E7-D2BAAD69CB39}" type="datetimeFigureOut">
              <a:rPr lang="uz-Latn-UZ" smtClean="0"/>
              <a:t>26/04/2021</a:t>
            </a:fld>
            <a:endParaRPr lang="uz-Latn-U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z-Latn-U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890E-C0C0-4F3A-A02A-25984DA55E6C}" type="slidenum">
              <a:rPr lang="uz-Latn-UZ" smtClean="0"/>
              <a:t>‹#›</a:t>
            </a:fld>
            <a:endParaRPr lang="uz-Latn-UZ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rot="5400000">
            <a:off x="4267200" y="3429000"/>
            <a:ext cx="6858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 bwMode="hidden">
          <a:xfrm>
            <a:off x="0" y="1"/>
            <a:ext cx="7696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629400" cy="50292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E5335-2E04-4BBE-A1E7-D2BAAD69CB39}" type="datetimeFigureOut">
              <a:rPr lang="uz-Latn-UZ" smtClean="0"/>
              <a:t>26/04/2021</a:t>
            </a:fld>
            <a:endParaRPr lang="uz-Latn-U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z-Latn-U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9890E-C0C0-4F3A-A02A-25984DA55E6C}" type="slidenum">
              <a:rPr lang="uz-Latn-UZ" smtClean="0"/>
              <a:t>‹#›</a:t>
            </a:fld>
            <a:endParaRPr lang="uz-Latn-UZ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39000" y="914401"/>
            <a:ext cx="926980" cy="50292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457200" y="2020824"/>
            <a:ext cx="8229600" cy="407517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C7E5335-2E04-4BBE-A1E7-D2BAAD69CB39}" type="datetimeFigureOut">
              <a:rPr lang="uz-Latn-UZ" smtClean="0"/>
              <a:t>26/04/2021</a:t>
            </a:fld>
            <a:endParaRPr lang="uz-Latn-UZ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B19890E-C0C0-4F3A-A02A-25984DA55E6C}" type="slidenum">
              <a:rPr lang="uz-Latn-UZ" smtClean="0"/>
              <a:t>‹#›</a:t>
            </a:fld>
            <a:endParaRPr lang="uz-Latn-UZ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uz-Latn-UZ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922776"/>
            <a:ext cx="9144000" cy="2935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3921760"/>
            <a:ext cx="9144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514600" y="3368040"/>
            <a:ext cx="4114800" cy="112776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 defTabSz="914400" rtl="0" eaLnBrk="1" latinLnBrk="0" hangingPunct="1">
              <a:spcBef>
                <a:spcPts val="400"/>
              </a:spcBef>
              <a:buNone/>
            </a:pPr>
            <a:endParaRPr lang="en-US" sz="1800" b="1" kern="1200" cap="all" spc="0" baseline="0" smtClean="0">
              <a:solidFill>
                <a:schemeClr val="bg1"/>
              </a:solidFill>
              <a:latin typeface="+mj-lt"/>
              <a:ea typeface="+mj-ea"/>
              <a:cs typeface="Tunga" pitchFamily="2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black">
          <a:xfrm>
            <a:off x="2529052" y="3367246"/>
            <a:ext cx="4085897" cy="706821"/>
          </a:xfrm>
          <a:prstGeom prst="rect">
            <a:avLst/>
          </a:prstGeom>
          <a:noFill/>
          <a:ln w="98425" cmpd="thinThick">
            <a:noFill/>
            <a:miter lim="800000"/>
          </a:ln>
        </p:spPr>
        <p:txBody>
          <a:bodyPr vert="horz" lIns="91440" tIns="45720" rIns="91440" bIns="0" rtlCol="0" anchor="b" anchorCtr="0">
            <a:normAutofit/>
          </a:bodyPr>
          <a:lstStyle>
            <a:lvl1pPr>
              <a:defRPr kumimoji="0" lang="en-US" sz="18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black">
          <a:xfrm>
            <a:off x="2518542" y="4084577"/>
            <a:ext cx="4106917" cy="397094"/>
          </a:xfrm>
        </p:spPr>
        <p:txBody>
          <a:bodyPr tIns="0" anchor="t" anchorCtr="0">
            <a:normAutofit/>
          </a:bodyPr>
          <a:lstStyle>
            <a:lvl1pPr marL="0" indent="0" algn="ctr">
              <a:buNone/>
              <a:def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E5335-2E04-4BBE-A1E7-D2BAAD69CB39}" type="datetimeFigureOut">
              <a:rPr lang="uz-Latn-UZ" smtClean="0"/>
              <a:t>26/04/2021</a:t>
            </a:fld>
            <a:endParaRPr lang="uz-Latn-UZ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19890E-C0C0-4F3A-A02A-25984DA55E6C}" type="slidenum">
              <a:rPr lang="uz-Latn-UZ" smtClean="0"/>
              <a:t>‹#›</a:t>
            </a:fld>
            <a:endParaRPr lang="uz-Latn-UZ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uz-Latn-UZ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0"/>
          <p:cNvSpPr>
            <a:spLocks noGrp="1"/>
          </p:cNvSpPr>
          <p:nvPr>
            <p:ph sz="quarter" idx="13"/>
          </p:nvPr>
        </p:nvSpPr>
        <p:spPr>
          <a:xfrm>
            <a:off x="457201" y="2020824"/>
            <a:ext cx="4023360" cy="40050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5" name="Content Placeholder 30"/>
          <p:cNvSpPr>
            <a:spLocks noGrp="1"/>
          </p:cNvSpPr>
          <p:nvPr>
            <p:ph sz="quarter" idx="14"/>
          </p:nvPr>
        </p:nvSpPr>
        <p:spPr>
          <a:xfrm>
            <a:off x="4663440" y="2020824"/>
            <a:ext cx="4023360" cy="40050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7E5335-2E04-4BBE-A1E7-D2BAAD69CB39}" type="datetimeFigureOut">
              <a:rPr lang="uz-Latn-UZ" smtClean="0"/>
              <a:t>26/04/2021</a:t>
            </a:fld>
            <a:endParaRPr lang="uz-Latn-UZ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B19890E-C0C0-4F3A-A02A-25984DA55E6C}" type="slidenum">
              <a:rPr lang="uz-Latn-UZ" smtClean="0"/>
              <a:t>‹#›</a:t>
            </a:fld>
            <a:endParaRPr lang="uz-Latn-UZ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uz-Latn-UZ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0"/>
          <p:cNvSpPr>
            <a:spLocks noGrp="1"/>
          </p:cNvSpPr>
          <p:nvPr>
            <p:ph sz="quarter" idx="13"/>
          </p:nvPr>
        </p:nvSpPr>
        <p:spPr>
          <a:xfrm>
            <a:off x="457201" y="2819400"/>
            <a:ext cx="4023360" cy="320954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24" name="Content Placeholder 30"/>
          <p:cNvSpPr>
            <a:spLocks noGrp="1"/>
          </p:cNvSpPr>
          <p:nvPr>
            <p:ph sz="quarter" idx="14"/>
          </p:nvPr>
        </p:nvSpPr>
        <p:spPr>
          <a:xfrm>
            <a:off x="4663440" y="2816352"/>
            <a:ext cx="4023360" cy="320954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020824"/>
            <a:ext cx="4023360" cy="704088"/>
          </a:xfrm>
          <a:noFill/>
          <a:ln w="98425" cmpd="thinThick">
            <a:noFill/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1" kern="1200" cap="none" spc="200" baseline="0" smtClean="0">
                <a:solidFill>
                  <a:schemeClr val="tx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5"/>
          </p:nvPr>
        </p:nvSpPr>
        <p:spPr>
          <a:xfrm>
            <a:off x="4663440" y="2020824"/>
            <a:ext cx="4023360" cy="704088"/>
          </a:xfrm>
          <a:noFill/>
          <a:ln w="98425" cmpd="thinThick">
            <a:noFill/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1" i="0" kern="1200" cap="none" spc="200" baseline="0" dirty="0" smtClean="0">
                <a:solidFill>
                  <a:schemeClr val="tx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C7E5335-2E04-4BBE-A1E7-D2BAAD69CB39}" type="datetimeFigureOut">
              <a:rPr lang="uz-Latn-UZ" smtClean="0"/>
              <a:t>26/04/2021</a:t>
            </a:fld>
            <a:endParaRPr lang="uz-Latn-UZ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B19890E-C0C0-4F3A-A02A-25984DA55E6C}" type="slidenum">
              <a:rPr lang="uz-Latn-UZ" smtClean="0"/>
              <a:t>‹#›</a:t>
            </a:fld>
            <a:endParaRPr lang="uz-Latn-UZ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uz-Latn-UZ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E5335-2E04-4BBE-A1E7-D2BAAD69CB39}" type="datetimeFigureOut">
              <a:rPr lang="uz-Latn-UZ" smtClean="0"/>
              <a:t>26/04/2021</a:t>
            </a:fld>
            <a:endParaRPr lang="uz-Latn-UZ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19890E-C0C0-4F3A-A02A-25984DA55E6C}" type="slidenum">
              <a:rPr lang="uz-Latn-UZ" smtClean="0"/>
              <a:t>‹#›</a:t>
            </a:fld>
            <a:endParaRPr lang="uz-Latn-UZ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uz-Latn-UZ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E5335-2E04-4BBE-A1E7-D2BAAD69CB39}" type="datetimeFigureOut">
              <a:rPr lang="uz-Latn-UZ" smtClean="0"/>
              <a:t>26/04/2021</a:t>
            </a:fld>
            <a:endParaRPr lang="uz-Latn-UZ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19890E-C0C0-4F3A-A02A-25984DA55E6C}" type="slidenum">
              <a:rPr lang="uz-Latn-UZ" smtClean="0"/>
              <a:t>‹#›</a:t>
            </a:fld>
            <a:endParaRPr lang="uz-Latn-UZ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uz-Latn-UZ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0"/>
          <p:cNvSpPr>
            <a:spLocks noGrp="1"/>
          </p:cNvSpPr>
          <p:nvPr>
            <p:ph sz="quarter" idx="14"/>
          </p:nvPr>
        </p:nvSpPr>
        <p:spPr>
          <a:xfrm>
            <a:off x="1485900" y="1914525"/>
            <a:ext cx="6172200" cy="351091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7360" y="5513832"/>
            <a:ext cx="5669280" cy="548640"/>
          </a:xfrm>
        </p:spPr>
        <p:txBody>
          <a:bodyPr vert="horz" lIns="91440" tIns="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lang="en-US" sz="1400" b="0" i="0" kern="1200" cap="none" spc="0" baseline="0" smtClean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7E5335-2E04-4BBE-A1E7-D2BAAD69CB39}" type="datetimeFigureOut">
              <a:rPr lang="uz-Latn-UZ" smtClean="0"/>
              <a:t>26/04/2021</a:t>
            </a:fld>
            <a:endParaRPr lang="uz-Latn-UZ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B19890E-C0C0-4F3A-A02A-25984DA55E6C}" type="slidenum">
              <a:rPr lang="uz-Latn-UZ" smtClean="0"/>
              <a:t>‹#›</a:t>
            </a:fld>
            <a:endParaRPr lang="uz-Latn-UZ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uz-Latn-UZ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52209" y="2026918"/>
            <a:ext cx="5439582" cy="3263750"/>
          </a:xfrm>
          <a:solidFill>
            <a:schemeClr val="tx1"/>
          </a:solidFill>
          <a:ln w="69850" cmpd="dbl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0" kern="1200" cap="none" spc="0" baseline="0" dirty="0">
                <a:solidFill>
                  <a:schemeClr val="bg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1737360" y="5516880"/>
            <a:ext cx="5669280" cy="548640"/>
          </a:xfrm>
        </p:spPr>
        <p:txBody>
          <a:bodyPr vert="horz" lIns="91440" tIns="0" rIns="9144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1400" b="0" i="0" kern="1200" cap="none" spc="30" baseline="0" smtClean="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marL="0" lvl="0" indent="0" algn="ctr" defTabSz="9144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514600" y="975360"/>
            <a:ext cx="4114800" cy="70104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>
          <a:xfrm>
            <a:off x="2981325" y="273180"/>
            <a:ext cx="3181350" cy="292100"/>
          </a:xfrm>
        </p:spPr>
        <p:txBody>
          <a:bodyPr/>
          <a:lstStyle/>
          <a:p>
            <a:fld id="{9C7E5335-2E04-4BBE-A1E7-D2BAAD69CB39}" type="datetimeFigureOut">
              <a:rPr lang="uz-Latn-UZ" smtClean="0"/>
              <a:t>26/04/2021</a:t>
            </a:fld>
            <a:endParaRPr lang="uz-Latn-UZ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5"/>
          </p:nvPr>
        </p:nvSpPr>
        <p:spPr>
          <a:xfrm>
            <a:off x="4038600" y="6172200"/>
            <a:ext cx="1066800" cy="304800"/>
          </a:xfrm>
        </p:spPr>
        <p:txBody>
          <a:bodyPr/>
          <a:lstStyle/>
          <a:p>
            <a:fld id="{5B19890E-C0C0-4F3A-A02A-25984DA55E6C}" type="slidenum">
              <a:rPr lang="uz-Latn-UZ" smtClean="0"/>
              <a:t>‹#›</a:t>
            </a:fld>
            <a:endParaRPr lang="uz-Latn-UZ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6"/>
          </p:nvPr>
        </p:nvSpPr>
        <p:spPr>
          <a:xfrm>
            <a:off x="1447800" y="6486525"/>
            <a:ext cx="6248400" cy="292100"/>
          </a:xfrm>
        </p:spPr>
        <p:txBody>
          <a:bodyPr/>
          <a:lstStyle/>
          <a:p>
            <a:endParaRPr lang="uz-Latn-UZ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hidden">
          <a:xfrm>
            <a:off x="0" y="1335973"/>
            <a:ext cx="9144000" cy="55220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19301"/>
            <a:ext cx="8229600" cy="4117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81325" y="273180"/>
            <a:ext cx="318135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0" cap="all" spc="300" baseline="0">
                <a:solidFill>
                  <a:schemeClr val="tx1"/>
                </a:solidFill>
              </a:defRPr>
            </a:lvl1pPr>
          </a:lstStyle>
          <a:p>
            <a:fld id="{9C7E5335-2E04-4BBE-A1E7-D2BAAD69CB39}" type="datetimeFigureOut">
              <a:rPr lang="uz-Latn-UZ" smtClean="0"/>
              <a:t>26/04/2021</a:t>
            </a:fld>
            <a:endParaRPr lang="uz-Latn-U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7800" y="6486525"/>
            <a:ext cx="62484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100" b="0" cap="all" spc="300" baseline="0">
                <a:solidFill>
                  <a:schemeClr val="tx1"/>
                </a:solidFill>
              </a:defRPr>
            </a:lvl1pPr>
          </a:lstStyle>
          <a:p>
            <a:endParaRPr lang="uz-Latn-U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38600" y="6172200"/>
            <a:ext cx="1066800" cy="3048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rmAutofit/>
          </a:bodyPr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fld id="{5B19890E-C0C0-4F3A-A02A-25984DA55E6C}" type="slidenum">
              <a:rPr lang="uz-Latn-UZ" smtClean="0"/>
              <a:t>‹#›</a:t>
            </a:fld>
            <a:endParaRPr lang="uz-Latn-UZ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1331436"/>
            <a:ext cx="9144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975360"/>
            <a:ext cx="4114800" cy="70104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ts val="400"/>
        </a:spcBef>
        <a:buNone/>
        <a:defRPr sz="1800" b="1" kern="1200" cap="all" spc="0" baseline="0">
          <a:solidFill>
            <a:schemeClr val="bg1">
              <a:lumMod val="75000"/>
              <a:lumOff val="25000"/>
            </a:schemeClr>
          </a:solidFill>
          <a:effectLst/>
          <a:latin typeface="+mj-lt"/>
          <a:ea typeface="+mj-ea"/>
          <a:cs typeface="Tunga" pitchFamily="2"/>
        </a:defRPr>
      </a:lvl1pPr>
    </p:titleStyle>
    <p:bodyStyle>
      <a:lvl1pPr marL="0" indent="0" algn="ctr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None/>
        <a:defRPr sz="2000" b="0" i="0" kern="1200" cap="none" spc="30" baseline="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Tahoma" pitchFamily="34" charset="0"/>
        </a:defRPr>
      </a:lvl2pPr>
      <a:lvl3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3pPr>
      <a:lvl4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Tahoma" pitchFamily="34" charset="0"/>
        </a:defRPr>
      </a:lvl4pPr>
      <a:lvl5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400" kern="1200" baseline="0">
          <a:solidFill>
            <a:schemeClr val="tx1"/>
          </a:solidFill>
          <a:latin typeface="+mn-lt"/>
          <a:ea typeface="+mn-ea"/>
          <a:cs typeface="Tahoma" pitchFamily="34" charset="0"/>
        </a:defRPr>
      </a:lvl5pPr>
      <a:lvl6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3381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4763"/>
            <a:ext cx="9132887" cy="684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9192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3999" cy="6857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9554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3495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4319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08504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2298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3156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9132887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7435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" y="0"/>
            <a:ext cx="909637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2987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13"/>
            <a:ext cx="9143999" cy="683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9179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6933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9132887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6318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5565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0"/>
            <a:ext cx="910850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3171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6176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" y="30163"/>
            <a:ext cx="9094787" cy="679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9047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0"/>
            <a:ext cx="903649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1877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6303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86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0"/>
            <a:ext cx="907300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0599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1869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7130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16061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27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0572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4763"/>
            <a:ext cx="9132887" cy="684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3900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1816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1860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0151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8717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624"/>
            <a:ext cx="9144000" cy="6813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5275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64119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lackTie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BlackTie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20000"/>
              </a:schemeClr>
            </a:gs>
            <a:gs pos="30000">
              <a:schemeClr val="phClr">
                <a:tint val="61000"/>
                <a:satMod val="220000"/>
              </a:schemeClr>
            </a:gs>
            <a:gs pos="45000">
              <a:schemeClr val="phClr">
                <a:tint val="66000"/>
                <a:satMod val="240000"/>
              </a:schemeClr>
            </a:gs>
            <a:gs pos="55000">
              <a:schemeClr val="phClr">
                <a:tint val="66000"/>
                <a:satMod val="220000"/>
              </a:schemeClr>
            </a:gs>
            <a:gs pos="73000">
              <a:schemeClr val="phClr">
                <a:tint val="61000"/>
                <a:satMod val="220000"/>
              </a:schemeClr>
            </a:gs>
            <a:gs pos="100000">
              <a:schemeClr val="phClr">
                <a:tint val="45000"/>
                <a:satMod val="22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  <a:satMod val="110000"/>
              </a:schemeClr>
            </a:gs>
            <a:gs pos="30000">
              <a:schemeClr val="phClr">
                <a:shade val="90000"/>
                <a:satMod val="120000"/>
              </a:schemeClr>
            </a:gs>
            <a:gs pos="45000">
              <a:schemeClr val="phClr">
                <a:shade val="100000"/>
                <a:satMod val="128000"/>
              </a:schemeClr>
            </a:gs>
            <a:gs pos="55000">
              <a:schemeClr val="phClr">
                <a:shade val="100000"/>
                <a:satMod val="128000"/>
              </a:schemeClr>
            </a:gs>
            <a:gs pos="73000">
              <a:schemeClr val="phClr">
                <a:shade val="90000"/>
                <a:satMod val="120000"/>
              </a:schemeClr>
            </a:gs>
            <a:gs pos="100000">
              <a:schemeClr val="phClr">
                <a:shade val="63000"/>
                <a:satMod val="110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190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7150" dist="38100" dir="5400000" algn="br" rotWithShape="0">
              <a:srgbClr val="000000">
                <a:alpha val="5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1800000"/>
            </a:lightRig>
          </a:scene3d>
          <a:sp3d>
            <a:bevelT w="44450" h="31750" prst="coolSlant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20000"/>
              </a:schemeClr>
            </a:duotone>
          </a:blip>
          <a:stretch/>
        </a:blip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30000"/>
                <a:satMod val="255000"/>
              </a:schemeClr>
            </a:gs>
          </a:gsLst>
          <a:path path="circle">
            <a:fillToRect l="50000" t="-80000" r="50000" b="18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Black Tie</Template>
  <TotalTime>63</TotalTime>
  <Words>1</Words>
  <Application>Microsoft Office PowerPoint</Application>
  <PresentationFormat>Экран (4:3)</PresentationFormat>
  <Paragraphs>1</Paragraphs>
  <Slides>30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1" baseType="lpstr">
      <vt:lpstr>BlackTie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Пользователь Windows</cp:lastModifiedBy>
  <cp:revision>7</cp:revision>
  <dcterms:created xsi:type="dcterms:W3CDTF">2021-04-23T09:13:39Z</dcterms:created>
  <dcterms:modified xsi:type="dcterms:W3CDTF">2021-04-26T16:44:54Z</dcterms:modified>
</cp:coreProperties>
</file>